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85EAE517-F6AD-F9C9-5E7F-E3C332FA0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28"/>
            <a:ext cx="12192000" cy="4501360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1719A2-A5F9-BB64-BD5E-E78019F68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3D39C15-C2BF-E8A8-C374-203ECF2AD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58D98B3-081B-A858-7327-FE0CDB3C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 descr="Logotipo&#10;&#10;O conteúdo gerado por IA pode estar incorreto.">
            <a:extLst>
              <a:ext uri="{FF2B5EF4-FFF2-40B4-BE49-F238E27FC236}">
                <a16:creationId xmlns:a16="http://schemas.microsoft.com/office/drawing/2014/main" id="{A1CAB4D1-706A-27B2-3FF0-BE436D34F91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380002"/>
            <a:ext cx="1080519" cy="897638"/>
          </a:xfrm>
          <a:prstGeom prst="rect">
            <a:avLst/>
          </a:prstGeom>
        </p:spPr>
      </p:pic>
      <p:pic>
        <p:nvPicPr>
          <p:cNvPr id="10" name="Imagem 9" descr="Interface gráfica do usuário, Aplicativo, Site&#10;&#10;O conteúdo gerado por IA pode estar incorreto.">
            <a:extLst>
              <a:ext uri="{FF2B5EF4-FFF2-40B4-BE49-F238E27FC236}">
                <a16:creationId xmlns:a16="http://schemas.microsoft.com/office/drawing/2014/main" id="{56A1982F-0A42-2B27-A216-0FA6585D0F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7"/>
          <a:stretch/>
        </p:blipFill>
        <p:spPr>
          <a:xfrm>
            <a:off x="0" y="5434030"/>
            <a:ext cx="12192000" cy="142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3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010D9F-CD37-0BBE-8A9A-46CD98164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17A40F6-E39A-C9B2-CAC1-D868321F14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E621A7A-FB2B-AFE5-406F-6FDB4376A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AD3FFDC-E336-4663-2680-3917E99B2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CDFAF8-B63D-EFD2-F922-8B56FA849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168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AC40CAD-77F8-72AF-0EDB-690DDA513C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7BE89D8-C835-3BF8-FC18-CC8D798AF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F83B1F-C9B9-5C4F-EF3B-F68497CB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57EA9E-3530-55B2-397A-5E175D2E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56FCA06-4072-5644-8A16-28A7F43B8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779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14302F-1846-BFA2-794E-33D33404F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3659CB2-3AFE-CA76-6650-F0953F54C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4E227ED-E466-5B8C-D7C3-38A5DC768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8517C88-05B1-12C2-F042-C8101FB07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BF73E5E-7674-4775-C180-C31AA7E0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61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D6DD96-0880-B89F-6152-7D96098E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3234A3-2D62-B418-EF91-8CCD510E7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484C08-4EE5-1C87-CCF9-4202D97E0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0F73F5-0B06-BD5A-6B5A-73EB79FB0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DA3C579-05D5-D598-96A3-4B2669F35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5465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4A97DE-7695-DD61-B2CD-A7694044C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A0DE33-4875-0A04-040F-B8B587FC14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2F43A64-FCD3-3B2C-630A-B7D4DE859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B195479-07ED-B47A-3337-6B90C93E3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1880C9D-D627-33F7-AD63-A1E6ECCAB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29D66E1-1021-30E3-39C7-265944A50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6259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97439-A7CB-990B-7133-BE49BE24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BE1FDF-A73E-806E-A3DA-D81F0A7D7D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4865EB-E5F7-4C67-80D9-839D08A83C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0178B47-FA55-0FDE-D136-C05325F9F6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AA72273-334B-7935-301F-1261CB21F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A600BD2-7554-C805-650C-0059B589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8F36960-51D8-8494-C592-B3D408BF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22228CE-C9AB-E631-0A83-DBD97AEDB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604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12F2BA-B2E2-9165-259B-B0DB4170D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E75E5E-B568-D869-19E8-88B342760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99433B4-F44C-E794-19E3-CBA492B9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934DD64-2406-DFB9-D4D1-29BFFF24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632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091032-6BA7-9BAA-071C-64E51C52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7BA2404-820D-31BF-53D5-5A95748C5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BC9458B-8439-EB16-0CA5-D542404BA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85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2B861-EC9F-ADD5-C67E-C3599FBB5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83CD8C7-F1B6-F4FE-B302-4421CAE83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8B545F0-9D07-BCCE-812C-69E41F9FC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74D7833-AFE9-45E4-AB5F-076944D48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D6320F9-F134-D034-A6CE-C94DC9885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DD56B5-379F-C70C-4102-38D1BA24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14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EFFC91-8C54-F698-65C4-B59C44F0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C4826E3-F62F-4066-10ED-2B65D0C92C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E525A6F-ED33-62F9-723B-7F1BD1DDAD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CD13B56-66E7-D560-257B-7552C04E5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DE54FD4-A25F-5960-643B-46EF362E7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801A147-AFF0-3471-D780-D6F74670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206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E3AE952-8629-B8DF-C62E-6C6B559E5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DC71D2-C226-7832-7AB0-EE74415A8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82876C9-E819-4019-8392-8B321BDB6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BCA917-A685-41B2-A73A-544DF61F5FB1}" type="datetimeFigureOut">
              <a:rPr lang="pt-BR" smtClean="0"/>
              <a:t>23/05/2025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D6A5267-B6F3-BAA1-65AF-65A1E6900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7BCCC64-487C-22D7-BAB8-200C1CE85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A86103-801B-4524-B19E-0AEA132719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190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B59A7F-7E71-D541-F20E-A8B46B1AF96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922338"/>
            <a:ext cx="9144000" cy="1249362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75A310-6BC6-9F2E-4194-D2CC5D4DFEA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2486025"/>
            <a:ext cx="9144000" cy="2771775"/>
          </a:xfrm>
        </p:spPr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4853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Logotipo&#10;&#10;O conteúdo gerado por IA pode estar incorreto.">
            <a:extLst>
              <a:ext uri="{FF2B5EF4-FFF2-40B4-BE49-F238E27FC236}">
                <a16:creationId xmlns:a16="http://schemas.microsoft.com/office/drawing/2014/main" id="{31F2457D-2609-2EA4-F775-2ECF63241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1094704"/>
            <a:ext cx="5619752" cy="466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286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Tela de celular com publicação numa rede social&#10;&#10;O conteúdo gerado por IA pode estar incorreto.">
            <a:extLst>
              <a:ext uri="{FF2B5EF4-FFF2-40B4-BE49-F238E27FC236}">
                <a16:creationId xmlns:a16="http://schemas.microsoft.com/office/drawing/2014/main" id="{08C1ADCA-7F59-321A-5632-D49841AF1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"/>
            <a:ext cx="12192000" cy="68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51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Tela de celular com foto de homem sorrindo&#10;&#10;O conteúdo gerado por IA pode estar incorreto.">
            <a:extLst>
              <a:ext uri="{FF2B5EF4-FFF2-40B4-BE49-F238E27FC236}">
                <a16:creationId xmlns:a16="http://schemas.microsoft.com/office/drawing/2014/main" id="{8DC59B6A-B9EA-6117-ADBC-0225ADFA1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"/>
            <a:ext cx="12192000" cy="68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06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Interface gráfica do usuário, Texto&#10;&#10;O conteúdo gerado por IA pode estar incorreto.">
            <a:extLst>
              <a:ext uri="{FF2B5EF4-FFF2-40B4-BE49-F238E27FC236}">
                <a16:creationId xmlns:a16="http://schemas.microsoft.com/office/drawing/2014/main" id="{1DFBDA7D-2554-DD36-C374-D47E00EB0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1"/>
            <a:ext cx="12192000" cy="685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726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Camila Monteiro</dc:creator>
  <cp:lastModifiedBy>Camila Monteiro</cp:lastModifiedBy>
  <cp:revision>1</cp:revision>
  <dcterms:created xsi:type="dcterms:W3CDTF">2025-05-23T13:54:22Z</dcterms:created>
  <dcterms:modified xsi:type="dcterms:W3CDTF">2025-05-23T14:29:20Z</dcterms:modified>
</cp:coreProperties>
</file>